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70058F1-1494-4267-A83C-8240EA1E1569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535BE0-4048-41F7-8980-9448FCA56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5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35BE0-4048-41F7-8980-9448FCA566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01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4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5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2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1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1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1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5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7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3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6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1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21FA2-44D4-4A2C-B039-42D57DA0D9B2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A2494-117E-4A1F-88FE-1E9CDF0D0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8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Zinc Stop-Off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24, 2021</a:t>
            </a:r>
          </a:p>
        </p:txBody>
      </p:sp>
      <p:pic>
        <p:nvPicPr>
          <p:cNvPr id="1027" name="Picture 3" descr="\\zypdc1\F\Patrick Ritt\ZYP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58638"/>
            <a:ext cx="32385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2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Zinc Stop-Off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5334000" cy="51816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ZYP Coatings’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Zinc Stop-Off is a specially formulated solvent-based paint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Withstands normal alkaline and acid bath cleaning prior to galvanizing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Prevents zinc-steel alloying during galvanizing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 an added benefit,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prevents toe crack formation during galvanizing of steel where thin-walled parts are welded to thick-walled parts</a:t>
            </a:r>
          </a:p>
        </p:txBody>
      </p:sp>
      <p:pic>
        <p:nvPicPr>
          <p:cNvPr id="1026" name="Picture 2" descr="\\zypdc1\F\Patrick Ritt\ZYP products\Maskote\Maskote-Zinc-Stop-Of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828800"/>
            <a:ext cx="3055430" cy="368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4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a proprietary blend of organic and inorganic high temperature materials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Once applied and dried,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forms a sealed layer on the metal surface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When exposed to heat in the form of molten zinc,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forms a tough carbon char, similar to burnt sugar on a frying pan, which is held onto the metal substrate by a high temperature inorganic binder system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molten zinc is unable to penetrate or remove the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layer, protecting the underlying steel from molten zinc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3810000"/>
            <a:ext cx="1219200" cy="2362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19200" y="5143500"/>
            <a:ext cx="1219200" cy="10287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743200" y="4724400"/>
            <a:ext cx="685800" cy="5334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86200" y="3812157"/>
            <a:ext cx="1219200" cy="2362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86200" y="5145657"/>
            <a:ext cx="1219200" cy="10287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674022" y="5194540"/>
            <a:ext cx="1622596" cy="1130060"/>
          </a:xfrm>
          <a:custGeom>
            <a:avLst/>
            <a:gdLst>
              <a:gd name="connsiteX0" fmla="*/ 0 w 1621766"/>
              <a:gd name="connsiteY0" fmla="*/ 0 h 1112807"/>
              <a:gd name="connsiteX1" fmla="*/ 379562 w 1621766"/>
              <a:gd name="connsiteY1" fmla="*/ 155275 h 1112807"/>
              <a:gd name="connsiteX2" fmla="*/ 793630 w 1621766"/>
              <a:gd name="connsiteY2" fmla="*/ 34506 h 1112807"/>
              <a:gd name="connsiteX3" fmla="*/ 1155939 w 1621766"/>
              <a:gd name="connsiteY3" fmla="*/ 146649 h 1112807"/>
              <a:gd name="connsiteX4" fmla="*/ 1613139 w 1621766"/>
              <a:gd name="connsiteY4" fmla="*/ 34506 h 1112807"/>
              <a:gd name="connsiteX5" fmla="*/ 1621766 w 1621766"/>
              <a:gd name="connsiteY5" fmla="*/ 1112807 h 1112807"/>
              <a:gd name="connsiteX6" fmla="*/ 51758 w 1621766"/>
              <a:gd name="connsiteY6" fmla="*/ 1095555 h 1112807"/>
              <a:gd name="connsiteX7" fmla="*/ 51758 w 1621766"/>
              <a:gd name="connsiteY7" fmla="*/ 25879 h 1112807"/>
              <a:gd name="connsiteX8" fmla="*/ 51758 w 1621766"/>
              <a:gd name="connsiteY8" fmla="*/ 25879 h 1112807"/>
              <a:gd name="connsiteX9" fmla="*/ 0 w 1621766"/>
              <a:gd name="connsiteY9" fmla="*/ 0 h 1112807"/>
              <a:gd name="connsiteX0" fmla="*/ 1 w 1621767"/>
              <a:gd name="connsiteY0" fmla="*/ 17253 h 1130060"/>
              <a:gd name="connsiteX1" fmla="*/ 379563 w 1621767"/>
              <a:gd name="connsiteY1" fmla="*/ 172528 h 1130060"/>
              <a:gd name="connsiteX2" fmla="*/ 793631 w 1621767"/>
              <a:gd name="connsiteY2" fmla="*/ 51759 h 1130060"/>
              <a:gd name="connsiteX3" fmla="*/ 1155940 w 1621767"/>
              <a:gd name="connsiteY3" fmla="*/ 163902 h 1130060"/>
              <a:gd name="connsiteX4" fmla="*/ 1613140 w 1621767"/>
              <a:gd name="connsiteY4" fmla="*/ 51759 h 1130060"/>
              <a:gd name="connsiteX5" fmla="*/ 1621767 w 1621767"/>
              <a:gd name="connsiteY5" fmla="*/ 1130060 h 1130060"/>
              <a:gd name="connsiteX6" fmla="*/ 51759 w 1621767"/>
              <a:gd name="connsiteY6" fmla="*/ 1112808 h 1130060"/>
              <a:gd name="connsiteX7" fmla="*/ 51759 w 1621767"/>
              <a:gd name="connsiteY7" fmla="*/ 43132 h 1130060"/>
              <a:gd name="connsiteX8" fmla="*/ 0 w 1621767"/>
              <a:gd name="connsiteY8" fmla="*/ 0 h 1130060"/>
              <a:gd name="connsiteX9" fmla="*/ 1 w 1621767"/>
              <a:gd name="connsiteY9" fmla="*/ 17253 h 1130060"/>
              <a:gd name="connsiteX0" fmla="*/ 1 w 1621767"/>
              <a:gd name="connsiteY0" fmla="*/ 17253 h 1130060"/>
              <a:gd name="connsiteX1" fmla="*/ 379563 w 1621767"/>
              <a:gd name="connsiteY1" fmla="*/ 172528 h 1130060"/>
              <a:gd name="connsiteX2" fmla="*/ 793631 w 1621767"/>
              <a:gd name="connsiteY2" fmla="*/ 51759 h 1130060"/>
              <a:gd name="connsiteX3" fmla="*/ 1155940 w 1621767"/>
              <a:gd name="connsiteY3" fmla="*/ 163902 h 1130060"/>
              <a:gd name="connsiteX4" fmla="*/ 1613140 w 1621767"/>
              <a:gd name="connsiteY4" fmla="*/ 51759 h 1130060"/>
              <a:gd name="connsiteX5" fmla="*/ 1621767 w 1621767"/>
              <a:gd name="connsiteY5" fmla="*/ 1130060 h 1130060"/>
              <a:gd name="connsiteX6" fmla="*/ 8627 w 1621767"/>
              <a:gd name="connsiteY6" fmla="*/ 1112808 h 1130060"/>
              <a:gd name="connsiteX7" fmla="*/ 51759 w 1621767"/>
              <a:gd name="connsiteY7" fmla="*/ 43132 h 1130060"/>
              <a:gd name="connsiteX8" fmla="*/ 0 w 1621767"/>
              <a:gd name="connsiteY8" fmla="*/ 0 h 1130060"/>
              <a:gd name="connsiteX9" fmla="*/ 1 w 1621767"/>
              <a:gd name="connsiteY9" fmla="*/ 17253 h 1130060"/>
              <a:gd name="connsiteX0" fmla="*/ 1 w 1621767"/>
              <a:gd name="connsiteY0" fmla="*/ 17253 h 1130060"/>
              <a:gd name="connsiteX1" fmla="*/ 379563 w 1621767"/>
              <a:gd name="connsiteY1" fmla="*/ 172528 h 1130060"/>
              <a:gd name="connsiteX2" fmla="*/ 793631 w 1621767"/>
              <a:gd name="connsiteY2" fmla="*/ 51759 h 1130060"/>
              <a:gd name="connsiteX3" fmla="*/ 1155940 w 1621767"/>
              <a:gd name="connsiteY3" fmla="*/ 163902 h 1130060"/>
              <a:gd name="connsiteX4" fmla="*/ 1613140 w 1621767"/>
              <a:gd name="connsiteY4" fmla="*/ 51759 h 1130060"/>
              <a:gd name="connsiteX5" fmla="*/ 1621767 w 1621767"/>
              <a:gd name="connsiteY5" fmla="*/ 1130060 h 1130060"/>
              <a:gd name="connsiteX6" fmla="*/ 8627 w 1621767"/>
              <a:gd name="connsiteY6" fmla="*/ 1112808 h 1130060"/>
              <a:gd name="connsiteX7" fmla="*/ 17254 w 1621767"/>
              <a:gd name="connsiteY7" fmla="*/ 60385 h 1130060"/>
              <a:gd name="connsiteX8" fmla="*/ 0 w 1621767"/>
              <a:gd name="connsiteY8" fmla="*/ 0 h 1130060"/>
              <a:gd name="connsiteX9" fmla="*/ 1 w 1621767"/>
              <a:gd name="connsiteY9" fmla="*/ 17253 h 1130060"/>
              <a:gd name="connsiteX0" fmla="*/ 382 w 1622148"/>
              <a:gd name="connsiteY0" fmla="*/ 17253 h 1130060"/>
              <a:gd name="connsiteX1" fmla="*/ 379944 w 1622148"/>
              <a:gd name="connsiteY1" fmla="*/ 172528 h 1130060"/>
              <a:gd name="connsiteX2" fmla="*/ 794012 w 1622148"/>
              <a:gd name="connsiteY2" fmla="*/ 51759 h 1130060"/>
              <a:gd name="connsiteX3" fmla="*/ 1156321 w 1622148"/>
              <a:gd name="connsiteY3" fmla="*/ 163902 h 1130060"/>
              <a:gd name="connsiteX4" fmla="*/ 1613521 w 1622148"/>
              <a:gd name="connsiteY4" fmla="*/ 51759 h 1130060"/>
              <a:gd name="connsiteX5" fmla="*/ 1622148 w 1622148"/>
              <a:gd name="connsiteY5" fmla="*/ 1130060 h 1130060"/>
              <a:gd name="connsiteX6" fmla="*/ 9008 w 1622148"/>
              <a:gd name="connsiteY6" fmla="*/ 1112808 h 1130060"/>
              <a:gd name="connsiteX7" fmla="*/ 382 w 1622148"/>
              <a:gd name="connsiteY7" fmla="*/ 60385 h 1130060"/>
              <a:gd name="connsiteX8" fmla="*/ 381 w 1622148"/>
              <a:gd name="connsiteY8" fmla="*/ 0 h 1130060"/>
              <a:gd name="connsiteX9" fmla="*/ 382 w 1622148"/>
              <a:gd name="connsiteY9" fmla="*/ 17253 h 1130060"/>
              <a:gd name="connsiteX0" fmla="*/ 830 w 1622596"/>
              <a:gd name="connsiteY0" fmla="*/ 17253 h 1130060"/>
              <a:gd name="connsiteX1" fmla="*/ 380392 w 1622596"/>
              <a:gd name="connsiteY1" fmla="*/ 172528 h 1130060"/>
              <a:gd name="connsiteX2" fmla="*/ 794460 w 1622596"/>
              <a:gd name="connsiteY2" fmla="*/ 51759 h 1130060"/>
              <a:gd name="connsiteX3" fmla="*/ 1156769 w 1622596"/>
              <a:gd name="connsiteY3" fmla="*/ 163902 h 1130060"/>
              <a:gd name="connsiteX4" fmla="*/ 1613969 w 1622596"/>
              <a:gd name="connsiteY4" fmla="*/ 51759 h 1130060"/>
              <a:gd name="connsiteX5" fmla="*/ 1622596 w 1622596"/>
              <a:gd name="connsiteY5" fmla="*/ 1130060 h 1130060"/>
              <a:gd name="connsiteX6" fmla="*/ 830 w 1622596"/>
              <a:gd name="connsiteY6" fmla="*/ 1121434 h 1130060"/>
              <a:gd name="connsiteX7" fmla="*/ 830 w 1622596"/>
              <a:gd name="connsiteY7" fmla="*/ 60385 h 1130060"/>
              <a:gd name="connsiteX8" fmla="*/ 829 w 1622596"/>
              <a:gd name="connsiteY8" fmla="*/ 0 h 1130060"/>
              <a:gd name="connsiteX9" fmla="*/ 830 w 1622596"/>
              <a:gd name="connsiteY9" fmla="*/ 17253 h 1130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22596" h="1130060">
                <a:moveTo>
                  <a:pt x="830" y="17253"/>
                </a:moveTo>
                <a:lnTo>
                  <a:pt x="380392" y="172528"/>
                </a:lnTo>
                <a:lnTo>
                  <a:pt x="794460" y="51759"/>
                </a:lnTo>
                <a:lnTo>
                  <a:pt x="1156769" y="163902"/>
                </a:lnTo>
                <a:lnTo>
                  <a:pt x="1613969" y="51759"/>
                </a:lnTo>
                <a:cubicBezTo>
                  <a:pt x="1616845" y="411193"/>
                  <a:pt x="1619720" y="770626"/>
                  <a:pt x="1622596" y="1130060"/>
                </a:cubicBezTo>
                <a:lnTo>
                  <a:pt x="830" y="1121434"/>
                </a:lnTo>
                <a:cubicBezTo>
                  <a:pt x="3706" y="770626"/>
                  <a:pt x="-2046" y="411193"/>
                  <a:pt x="830" y="60385"/>
                </a:cubicBezTo>
                <a:cubicBezTo>
                  <a:pt x="830" y="40257"/>
                  <a:pt x="829" y="20128"/>
                  <a:pt x="829" y="0"/>
                </a:cubicBezTo>
                <a:cubicBezTo>
                  <a:pt x="829" y="5751"/>
                  <a:pt x="830" y="11502"/>
                  <a:pt x="830" y="17253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62400" y="5660007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Molten zinc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562600" y="4724400"/>
            <a:ext cx="685800" cy="5334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53200" y="3827253"/>
            <a:ext cx="1219200" cy="2362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553200" y="5160753"/>
            <a:ext cx="1219200" cy="10287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57300" y="5405168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7300" y="40386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91300" y="5488573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53200" y="4038600"/>
            <a:ext cx="125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Galvanized steel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4600" y="5317858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Acid/base cleaning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0" y="5282057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char removed</a:t>
            </a:r>
          </a:p>
        </p:txBody>
      </p:sp>
    </p:spTree>
    <p:extLst>
      <p:ext uri="{BB962C8B-B14F-4D97-AF65-F5344CB8AC3E}">
        <p14:creationId xmlns:p14="http://schemas.microsoft.com/office/powerpoint/2010/main" val="358549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mechanism by which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prevent toe cracks is still under investigation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is hypothesized that the thermal insulation provided by the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Maskote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layer reduces the stress on the weld during galvanizing</a:t>
            </a:r>
          </a:p>
        </p:txBody>
      </p:sp>
      <p:pic>
        <p:nvPicPr>
          <p:cNvPr id="2050" name="Picture 2" descr="\\zypdc1\F\Patrick Ritt\ZYP products\Maskote\Maskote applied to we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73520"/>
            <a:ext cx="1797978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ight Arrow 19"/>
          <p:cNvSpPr/>
          <p:nvPr/>
        </p:nvSpPr>
        <p:spPr>
          <a:xfrm>
            <a:off x="3810000" y="4554620"/>
            <a:ext cx="685800" cy="5334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 descr="\\zypdc1\F\Patrick Ritt\ZYP products\Maskote\Maskote applied to weld, after galvaniz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373520"/>
            <a:ext cx="1831975" cy="325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627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Contact us</a:t>
            </a:r>
          </a:p>
        </p:txBody>
      </p:sp>
      <p:pic>
        <p:nvPicPr>
          <p:cNvPr id="3074" name="Picture 2" descr="\\zypdc1\F\Patrick Ritt\ZYP products\ZYP_Coatings_new-facil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491765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05000" y="4800600"/>
            <a:ext cx="5791200" cy="18288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ZYP Coatings, Inc.</a:t>
            </a:r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Oak Ridge, TN</a:t>
            </a:r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Phone: (865) 482-5717</a:t>
            </a:r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Technical support: pritt@zypcoatings.com</a:t>
            </a:r>
          </a:p>
        </p:txBody>
      </p:sp>
    </p:spTree>
    <p:extLst>
      <p:ext uri="{BB962C8B-B14F-4D97-AF65-F5344CB8AC3E}">
        <p14:creationId xmlns:p14="http://schemas.microsoft.com/office/powerpoint/2010/main" val="3864162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4231</TotalTime>
  <Words>224</Words>
  <Application>Microsoft Office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Maskote Zinc Stop-Off</vt:lpstr>
      <vt:lpstr>Maskote Zinc Stop-Off</vt:lpstr>
      <vt:lpstr>How Maskote works</vt:lpstr>
      <vt:lpstr>How Maskote works</vt:lpstr>
      <vt:lpstr>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Ritt</dc:creator>
  <cp:lastModifiedBy>Cres Holcombe</cp:lastModifiedBy>
  <cp:revision>36</cp:revision>
  <cp:lastPrinted>2021-06-22T18:54:53Z</cp:lastPrinted>
  <dcterms:created xsi:type="dcterms:W3CDTF">2021-04-23T17:15:58Z</dcterms:created>
  <dcterms:modified xsi:type="dcterms:W3CDTF">2022-12-02T18:28:29Z</dcterms:modified>
</cp:coreProperties>
</file>